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694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40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94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694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852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852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852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852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852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852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948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40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6600" cy="575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2025-12-09T01:53:27Z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